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6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C462-BA05-4C4E-A6DA-D4420CAB7576}" type="datetimeFigureOut">
              <a:rPr lang="en-US" smtClean="0"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D8A8-5DEF-4C4B-B01B-F45BC153A4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C462-BA05-4C4E-A6DA-D4420CAB7576}" type="datetimeFigureOut">
              <a:rPr lang="en-US" smtClean="0"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D8A8-5DEF-4C4B-B01B-F45BC153A4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C462-BA05-4C4E-A6DA-D4420CAB7576}" type="datetimeFigureOut">
              <a:rPr lang="en-US" smtClean="0"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D8A8-5DEF-4C4B-B01B-F45BC153A4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C462-BA05-4C4E-A6DA-D4420CAB7576}" type="datetimeFigureOut">
              <a:rPr lang="en-US" smtClean="0"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D8A8-5DEF-4C4B-B01B-F45BC153A4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C462-BA05-4C4E-A6DA-D4420CAB7576}" type="datetimeFigureOut">
              <a:rPr lang="en-US" smtClean="0"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D8A8-5DEF-4C4B-B01B-F45BC153A4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C462-BA05-4C4E-A6DA-D4420CAB7576}" type="datetimeFigureOut">
              <a:rPr lang="en-US" smtClean="0"/>
              <a:t>10/23/2009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D8A8-5DEF-4C4B-B01B-F45BC153A4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C462-BA05-4C4E-A6DA-D4420CAB7576}" type="datetimeFigureOut">
              <a:rPr lang="en-US" smtClean="0"/>
              <a:t>10/23/2009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D8A8-5DEF-4C4B-B01B-F45BC153A4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C462-BA05-4C4E-A6DA-D4420CAB7576}" type="datetimeFigureOut">
              <a:rPr lang="en-US" smtClean="0"/>
              <a:t>10/23/2009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D8A8-5DEF-4C4B-B01B-F45BC153A4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C462-BA05-4C4E-A6DA-D4420CAB7576}" type="datetimeFigureOut">
              <a:rPr lang="en-US" smtClean="0"/>
              <a:t>10/23/2009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D8A8-5DEF-4C4B-B01B-F45BC153A4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C462-BA05-4C4E-A6DA-D4420CAB7576}" type="datetimeFigureOut">
              <a:rPr lang="en-US" smtClean="0"/>
              <a:t>10/23/2009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D8A8-5DEF-4C4B-B01B-F45BC153A4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C462-BA05-4C4E-A6DA-D4420CAB7576}" type="datetimeFigureOut">
              <a:rPr lang="en-US" smtClean="0"/>
              <a:t>10/23/2009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D8A8-5DEF-4C4B-B01B-F45BC153A4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DC462-BA05-4C4E-A6DA-D4420CAB7576}" type="datetimeFigureOut">
              <a:rPr lang="en-US" smtClean="0"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FD8A8-5DEF-4C4B-B01B-F45BC153A4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382000" cy="62484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57200"/>
            <a:ext cx="8686800" cy="56388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8077200" cy="62484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8610600" cy="57150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305800" cy="64008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KHOPKINS</dc:creator>
  <cp:lastModifiedBy>KHOPKINS</cp:lastModifiedBy>
  <cp:revision>1</cp:revision>
  <dcterms:created xsi:type="dcterms:W3CDTF">2009-10-23T15:45:22Z</dcterms:created>
  <dcterms:modified xsi:type="dcterms:W3CDTF">2009-10-23T15:49:56Z</dcterms:modified>
</cp:coreProperties>
</file>